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1775" y="1226879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772718" y="4154610"/>
            <a:ext cx="2901955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XVI.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Beneficiarios de programas de subsidio, estímulo y apoyo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634046" y="3938954"/>
            <a:ext cx="3179301" cy="2250831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58D97022-FDAC-2FFF-3426-8C04775AE643}"/>
              </a:ext>
            </a:extLst>
          </p:cNvPr>
          <p:cNvGrpSpPr/>
          <p:nvPr/>
        </p:nvGrpSpPr>
        <p:grpSpPr>
          <a:xfrm>
            <a:off x="5163856" y="262012"/>
            <a:ext cx="4297980" cy="1372954"/>
            <a:chOff x="7820286" y="994753"/>
            <a:chExt cx="4297980" cy="1372954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820878A2-7D48-15F3-E9E0-ACF67850B2F0}"/>
                </a:ext>
              </a:extLst>
            </p:cNvPr>
            <p:cNvSpPr/>
            <p:nvPr/>
          </p:nvSpPr>
          <p:spPr>
            <a:xfrm>
              <a:off x="7820286" y="994753"/>
              <a:ext cx="25698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8E5D95"/>
                  </a:solidFill>
                </a:rPr>
                <a:t>31 de marzo de 2025</a:t>
              </a: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DF6B0E64-6532-6B8C-EC63-26FFB3656052}"/>
                </a:ext>
              </a:extLst>
            </p:cNvPr>
            <p:cNvSpPr/>
            <p:nvPr/>
          </p:nvSpPr>
          <p:spPr>
            <a:xfrm>
              <a:off x="7820286" y="1721376"/>
              <a:ext cx="429798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8E5D95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9" name="Rectángulo 8">
            <a:extLst>
              <a:ext uri="{FF2B5EF4-FFF2-40B4-BE49-F238E27FC236}">
                <a16:creationId xmlns:a16="http://schemas.microsoft.com/office/drawing/2014/main" id="{F719F870-86C8-FB3B-2E3E-B6272CBAAC61}"/>
              </a:ext>
            </a:extLst>
          </p:cNvPr>
          <p:cNvSpPr/>
          <p:nvPr/>
        </p:nvSpPr>
        <p:spPr>
          <a:xfrm>
            <a:off x="5163856" y="625739"/>
            <a:ext cx="19304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ES" sz="1200" b="1" dirty="0">
                <a:solidFill>
                  <a:srgbClr val="8E5D95"/>
                </a:solidFill>
              </a:rPr>
              <a:t>01 al </a:t>
            </a:r>
            <a:r>
              <a:rPr lang="es-MX" sz="1200" b="1" dirty="0">
                <a:solidFill>
                  <a:srgbClr val="8E5D95"/>
                </a:solidFill>
              </a:rPr>
              <a:t>31 de marzo </a:t>
            </a:r>
            <a:r>
              <a:rPr lang="es-ES" sz="1200" b="1" dirty="0">
                <a:solidFill>
                  <a:srgbClr val="8E5D95"/>
                </a:solidFill>
              </a:rPr>
              <a:t>de 2025</a:t>
            </a:r>
            <a:endParaRPr lang="es-MX" sz="1200" b="1" dirty="0">
              <a:solidFill>
                <a:srgbClr val="8E5D95"/>
              </a:solidFill>
            </a:endParaRPr>
          </a:p>
        </p:txBody>
      </p:sp>
      <p:graphicFrame>
        <p:nvGraphicFramePr>
          <p:cNvPr id="12" name="Tabla 13">
            <a:extLst>
              <a:ext uri="{FF2B5EF4-FFF2-40B4-BE49-F238E27FC236}">
                <a16:creationId xmlns:a16="http://schemas.microsoft.com/office/drawing/2014/main" id="{E24291D6-702A-44D0-AC4A-2BBE5A2EAB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535707"/>
              </p:ext>
            </p:extLst>
          </p:nvPr>
        </p:nvGraphicFramePr>
        <p:xfrm>
          <a:off x="436921" y="1979915"/>
          <a:ext cx="7296805" cy="2744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212">
                  <a:extLst>
                    <a:ext uri="{9D8B030D-6E8A-4147-A177-3AD203B41FA5}">
                      <a16:colId xmlns:a16="http://schemas.microsoft.com/office/drawing/2014/main" val="4146573799"/>
                    </a:ext>
                  </a:extLst>
                </a:gridCol>
                <a:gridCol w="1220706">
                  <a:extLst>
                    <a:ext uri="{9D8B030D-6E8A-4147-A177-3AD203B41FA5}">
                      <a16:colId xmlns:a16="http://schemas.microsoft.com/office/drawing/2014/main" val="3952239117"/>
                    </a:ext>
                  </a:extLst>
                </a:gridCol>
                <a:gridCol w="3879887">
                  <a:extLst>
                    <a:ext uri="{9D8B030D-6E8A-4147-A177-3AD203B41FA5}">
                      <a16:colId xmlns:a16="http://schemas.microsoft.com/office/drawing/2014/main" val="4051778474"/>
                    </a:ext>
                  </a:extLst>
                </a:gridCol>
              </a:tblGrid>
              <a:tr h="5436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</a:t>
                      </a:r>
                    </a:p>
                  </a:txBody>
                  <a:tcPr marL="9525" marR="9525" marT="9525" marB="0" anchor="ctr">
                    <a:solidFill>
                      <a:srgbClr val="8E5D9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MONTO</a:t>
                      </a:r>
                    </a:p>
                  </a:txBody>
                  <a:tcPr marL="9525" marR="9525" marT="9525" marB="0" anchor="ctr">
                    <a:solidFill>
                      <a:srgbClr val="8E5D9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CONCEPTO</a:t>
                      </a:r>
                    </a:p>
                  </a:txBody>
                  <a:tcPr marL="9525" marR="9525" marT="9525" marB="0" anchor="ctr">
                    <a:solidFill>
                      <a:srgbClr val="8E5D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789806"/>
                  </a:ext>
                </a:extLst>
              </a:tr>
              <a:tr h="5502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JUAN EMMANUEL ESCALON PEDRAZA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5,000.00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PAGO DE APOYO ECONÓMICO DE SERVICIO SOCIAL DEL MES DE MARZO DE 2025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216408"/>
                  </a:ext>
                </a:extLst>
              </a:tr>
              <a:tr h="5502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BLANCA ZAZIL GOMEZ NUÑEZ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5,000.00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PAGO DE APOYO ECONÓMICO DE SERVICIO SOCIAL DEL MES DE MARZO DE 2025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317333"/>
                  </a:ext>
                </a:extLst>
              </a:tr>
              <a:tr h="5502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MARIA FERNANDA CORTEZ DEL BOSQUE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5,000.00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PAGO DE APOYO ECONÓMICO DE SERVICIO SOCIAL DEL MES DE MARZO DE 2025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778300"/>
                  </a:ext>
                </a:extLst>
              </a:tr>
              <a:tr h="5502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MARIA GUADALUPE CASTILLO </a:t>
                      </a:r>
                      <a:r>
                        <a:rPr lang="es-MX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CASTILLO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4,276.31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PAGO DE APOYO ECONÓMICO DE SERVICIO SOCIAL DEL MES DE MARZO DE 2025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71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142</Words>
  <Application>Microsoft Office PowerPoint</Application>
  <PresentationFormat>Panorámica</PresentationFormat>
  <Paragraphs>24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91</cp:revision>
  <dcterms:created xsi:type="dcterms:W3CDTF">2018-06-12T17:38:37Z</dcterms:created>
  <dcterms:modified xsi:type="dcterms:W3CDTF">2025-04-02T23:48:05Z</dcterms:modified>
</cp:coreProperties>
</file>